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5"/>
  </p:notesMasterIdLst>
  <p:sldIdLst>
    <p:sldId id="265" r:id="rId2"/>
    <p:sldId id="294" r:id="rId3"/>
    <p:sldId id="295" r:id="rId4"/>
    <p:sldId id="303" r:id="rId5"/>
    <p:sldId id="302" r:id="rId6"/>
    <p:sldId id="301" r:id="rId7"/>
    <p:sldId id="300" r:id="rId8"/>
    <p:sldId id="299" r:id="rId9"/>
    <p:sldId id="298" r:id="rId10"/>
    <p:sldId id="297" r:id="rId11"/>
    <p:sldId id="296" r:id="rId12"/>
    <p:sldId id="311" r:id="rId13"/>
    <p:sldId id="310" r:id="rId14"/>
    <p:sldId id="309" r:id="rId15"/>
    <p:sldId id="308" r:id="rId16"/>
    <p:sldId id="307" r:id="rId17"/>
    <p:sldId id="306" r:id="rId18"/>
    <p:sldId id="305" r:id="rId19"/>
    <p:sldId id="304" r:id="rId20"/>
    <p:sldId id="313" r:id="rId21"/>
    <p:sldId id="312" r:id="rId22"/>
    <p:sldId id="314" r:id="rId23"/>
    <p:sldId id="29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17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950F-F3C4-48A4-817A-D08EC6F02D8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44BD-0E46-4812-A010-186C0C37D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95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39" y="62068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/>
              <a:t>ОПГДиУ</a:t>
            </a:r>
            <a:r>
              <a:rPr lang="ru-RU" sz="4000" dirty="0"/>
              <a:t> Тема </a:t>
            </a:r>
            <a:r>
              <a:rPr lang="ru-RU" sz="4000" dirty="0" smtClean="0"/>
              <a:t>9 </a:t>
            </a:r>
            <a:r>
              <a:rPr lang="ru-RU" sz="4000" dirty="0"/>
              <a:t>Лекция </a:t>
            </a:r>
            <a:r>
              <a:rPr lang="ru-RU" sz="4000" dirty="0" smtClean="0"/>
              <a:t>13 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670943"/>
            <a:ext cx="8455968" cy="14700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5200" dirty="0" smtClean="0"/>
              <a:t> Вертикальная планировка городских территорий</a:t>
            </a:r>
            <a:endParaRPr lang="ru-RU" sz="52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8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3702646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8" y="-7505"/>
            <a:ext cx="9145298" cy="6858974"/>
          </a:xfrm>
        </p:spPr>
      </p:pic>
    </p:spTree>
    <p:extLst>
      <p:ext uri="{BB962C8B-B14F-4D97-AF65-F5344CB8AC3E}">
        <p14:creationId xmlns:p14="http://schemas.microsoft.com/office/powerpoint/2010/main" val="2377495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2" y="-2570"/>
            <a:ext cx="8991915" cy="6743937"/>
          </a:xfrm>
        </p:spPr>
      </p:pic>
    </p:spTree>
    <p:extLst>
      <p:ext uri="{BB962C8B-B14F-4D97-AF65-F5344CB8AC3E}">
        <p14:creationId xmlns:p14="http://schemas.microsoft.com/office/powerpoint/2010/main" val="72339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4"/>
            <a:ext cx="9108504" cy="6831379"/>
          </a:xfrm>
        </p:spPr>
      </p:pic>
    </p:spTree>
    <p:extLst>
      <p:ext uri="{BB962C8B-B14F-4D97-AF65-F5344CB8AC3E}">
        <p14:creationId xmlns:p14="http://schemas.microsoft.com/office/powerpoint/2010/main" val="2029184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536"/>
            <a:ext cx="9159379" cy="6869535"/>
          </a:xfrm>
        </p:spPr>
      </p:pic>
    </p:spTree>
    <p:extLst>
      <p:ext uri="{BB962C8B-B14F-4D97-AF65-F5344CB8AC3E}">
        <p14:creationId xmlns:p14="http://schemas.microsoft.com/office/powerpoint/2010/main" val="3755039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0" y="-2178"/>
            <a:ext cx="9146339" cy="6859755"/>
          </a:xfrm>
        </p:spPr>
      </p:pic>
    </p:spTree>
    <p:extLst>
      <p:ext uri="{BB962C8B-B14F-4D97-AF65-F5344CB8AC3E}">
        <p14:creationId xmlns:p14="http://schemas.microsoft.com/office/powerpoint/2010/main" val="397737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09356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4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270658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982891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" y="-1"/>
            <a:ext cx="9129571" cy="6847179"/>
          </a:xfrm>
        </p:spPr>
      </p:pic>
    </p:spTree>
    <p:extLst>
      <p:ext uri="{BB962C8B-B14F-4D97-AF65-F5344CB8AC3E}">
        <p14:creationId xmlns:p14="http://schemas.microsoft.com/office/powerpoint/2010/main" val="1888216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" y="1852"/>
            <a:ext cx="9108125" cy="6831095"/>
          </a:xfrm>
        </p:spPr>
      </p:pic>
    </p:spTree>
    <p:extLst>
      <p:ext uri="{BB962C8B-B14F-4D97-AF65-F5344CB8AC3E}">
        <p14:creationId xmlns:p14="http://schemas.microsoft.com/office/powerpoint/2010/main" val="199430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68692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823105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" y="-13225"/>
            <a:ext cx="9138929" cy="6854198"/>
          </a:xfrm>
        </p:spPr>
      </p:pic>
    </p:spTree>
    <p:extLst>
      <p:ext uri="{BB962C8B-B14F-4D97-AF65-F5344CB8AC3E}">
        <p14:creationId xmlns:p14="http://schemas.microsoft.com/office/powerpoint/2010/main" val="981089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48" y="0"/>
            <a:ext cx="9165447" cy="6874086"/>
          </a:xfrm>
        </p:spPr>
      </p:pic>
    </p:spTree>
    <p:extLst>
      <p:ext uri="{BB962C8B-B14F-4D97-AF65-F5344CB8AC3E}">
        <p14:creationId xmlns:p14="http://schemas.microsoft.com/office/powerpoint/2010/main" val="2324311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871485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978460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3731101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0642"/>
            <a:ext cx="9184855" cy="6888642"/>
          </a:xfrm>
        </p:spPr>
      </p:pic>
    </p:spTree>
    <p:extLst>
      <p:ext uri="{BB962C8B-B14F-4D97-AF65-F5344CB8AC3E}">
        <p14:creationId xmlns:p14="http://schemas.microsoft.com/office/powerpoint/2010/main" val="309946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1577888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2072</TotalTime>
  <Words>12</Words>
  <Application>Microsoft Office PowerPoint</Application>
  <PresentationFormat>Экран (4:3)</PresentationFormat>
  <Paragraphs>16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 3</vt:lpstr>
      <vt:lpstr>Легкий дым</vt:lpstr>
      <vt:lpstr> Основы проектирования городских дорог и улиц</vt:lpstr>
      <vt:lpstr>ОПГДиУ Тема 9 Лекция 13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User</cp:lastModifiedBy>
  <cp:revision>89</cp:revision>
  <dcterms:created xsi:type="dcterms:W3CDTF">2014-09-03T06:40:38Z</dcterms:created>
  <dcterms:modified xsi:type="dcterms:W3CDTF">2021-12-23T09:16:40Z</dcterms:modified>
</cp:coreProperties>
</file>